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6866850" cy="15113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9CB"/>
    <a:srgbClr val="E7E3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854" autoAdjust="0"/>
    <p:restoredTop sz="94623" autoAdjust="0"/>
  </p:normalViewPr>
  <p:slideViewPr>
    <p:cSldViewPr>
      <p:cViewPr>
        <p:scale>
          <a:sx n="60" d="100"/>
          <a:sy n="60" d="100"/>
        </p:scale>
        <p:origin x="688" y="216"/>
      </p:cViewPr>
      <p:guideLst>
        <p:guide orient="horz" pos="2160"/>
        <p:guide pos="3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2038" y="2130426"/>
            <a:ext cx="9769764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4076" y="3886200"/>
            <a:ext cx="804568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4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4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98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73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48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22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97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7934" y="4406901"/>
            <a:ext cx="9769764" cy="1362075"/>
          </a:xfrm>
        </p:spPr>
        <p:txBody>
          <a:bodyPr anchor="t"/>
          <a:lstStyle>
            <a:lvl1pPr algn="l">
              <a:defRPr sz="5028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934" y="2906714"/>
            <a:ext cx="9769764" cy="1500187"/>
          </a:xfrm>
        </p:spPr>
        <p:txBody>
          <a:bodyPr anchor="b"/>
          <a:lstStyle>
            <a:lvl1pPr marL="0" indent="0">
              <a:buNone/>
              <a:defRPr sz="2514">
                <a:solidFill>
                  <a:schemeClr val="tx1">
                    <a:tint val="75000"/>
                  </a:schemeClr>
                </a:solidFill>
              </a:defRPr>
            </a:lvl1pPr>
            <a:lvl2pPr marL="574700" indent="0">
              <a:buNone/>
              <a:defRPr sz="2263">
                <a:solidFill>
                  <a:schemeClr val="tx1">
                    <a:tint val="75000"/>
                  </a:schemeClr>
                </a:solidFill>
              </a:defRPr>
            </a:lvl2pPr>
            <a:lvl3pPr marL="1149401" indent="0">
              <a:buNone/>
              <a:defRPr sz="2011">
                <a:solidFill>
                  <a:schemeClr val="tx1">
                    <a:tint val="75000"/>
                  </a:schemeClr>
                </a:solidFill>
              </a:defRPr>
            </a:lvl3pPr>
            <a:lvl4pPr marL="1724101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298802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873502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448202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4022903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597603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4692" y="1600201"/>
            <a:ext cx="5076446" cy="4525963"/>
          </a:xfrm>
        </p:spPr>
        <p:txBody>
          <a:bodyPr/>
          <a:lstStyle>
            <a:lvl1pPr>
              <a:defRPr sz="3520"/>
            </a:lvl1pPr>
            <a:lvl2pPr>
              <a:defRPr sz="3017"/>
            </a:lvl2pPr>
            <a:lvl3pPr>
              <a:defRPr sz="2514"/>
            </a:lvl3pPr>
            <a:lvl4pPr>
              <a:defRPr sz="2263"/>
            </a:lvl4pPr>
            <a:lvl5pPr>
              <a:defRPr sz="2263"/>
            </a:lvl5pPr>
            <a:lvl6pPr>
              <a:defRPr sz="2263"/>
            </a:lvl6pPr>
            <a:lvl7pPr>
              <a:defRPr sz="2263"/>
            </a:lvl7pPr>
            <a:lvl8pPr>
              <a:defRPr sz="2263"/>
            </a:lvl8pPr>
            <a:lvl9pPr>
              <a:defRPr sz="226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42702" y="1600201"/>
            <a:ext cx="5076446" cy="4525963"/>
          </a:xfrm>
        </p:spPr>
        <p:txBody>
          <a:bodyPr/>
          <a:lstStyle>
            <a:lvl1pPr>
              <a:defRPr sz="3520"/>
            </a:lvl1pPr>
            <a:lvl2pPr>
              <a:defRPr sz="3017"/>
            </a:lvl2pPr>
            <a:lvl3pPr>
              <a:defRPr sz="2514"/>
            </a:lvl3pPr>
            <a:lvl4pPr>
              <a:defRPr sz="2263"/>
            </a:lvl4pPr>
            <a:lvl5pPr>
              <a:defRPr sz="2263"/>
            </a:lvl5pPr>
            <a:lvl6pPr>
              <a:defRPr sz="2263"/>
            </a:lvl6pPr>
            <a:lvl7pPr>
              <a:defRPr sz="2263"/>
            </a:lvl7pPr>
            <a:lvl8pPr>
              <a:defRPr sz="2263"/>
            </a:lvl8pPr>
            <a:lvl9pPr>
              <a:defRPr sz="226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692" y="1535113"/>
            <a:ext cx="5078442" cy="639762"/>
          </a:xfrm>
        </p:spPr>
        <p:txBody>
          <a:bodyPr anchor="b"/>
          <a:lstStyle>
            <a:lvl1pPr marL="0" indent="0">
              <a:buNone/>
              <a:defRPr sz="3017" b="1"/>
            </a:lvl1pPr>
            <a:lvl2pPr marL="574700" indent="0">
              <a:buNone/>
              <a:defRPr sz="2514" b="1"/>
            </a:lvl2pPr>
            <a:lvl3pPr marL="1149401" indent="0">
              <a:buNone/>
              <a:defRPr sz="2263" b="1"/>
            </a:lvl3pPr>
            <a:lvl4pPr marL="1724101" indent="0">
              <a:buNone/>
              <a:defRPr sz="2011" b="1"/>
            </a:lvl4pPr>
            <a:lvl5pPr marL="2298802" indent="0">
              <a:buNone/>
              <a:defRPr sz="2011" b="1"/>
            </a:lvl5pPr>
            <a:lvl6pPr marL="2873502" indent="0">
              <a:buNone/>
              <a:defRPr sz="2011" b="1"/>
            </a:lvl6pPr>
            <a:lvl7pPr marL="3448202" indent="0">
              <a:buNone/>
              <a:defRPr sz="2011" b="1"/>
            </a:lvl7pPr>
            <a:lvl8pPr marL="4022903" indent="0">
              <a:buNone/>
              <a:defRPr sz="2011" b="1"/>
            </a:lvl8pPr>
            <a:lvl9pPr marL="4597603" indent="0">
              <a:buNone/>
              <a:defRPr sz="201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4692" y="2174875"/>
            <a:ext cx="5078442" cy="3951288"/>
          </a:xfrm>
        </p:spPr>
        <p:txBody>
          <a:bodyPr/>
          <a:lstStyle>
            <a:lvl1pPr>
              <a:defRPr sz="3017"/>
            </a:lvl1pPr>
            <a:lvl2pPr>
              <a:defRPr sz="2514"/>
            </a:lvl2pPr>
            <a:lvl3pPr>
              <a:defRPr sz="2263"/>
            </a:lvl3pPr>
            <a:lvl4pPr>
              <a:defRPr sz="2011"/>
            </a:lvl4pPr>
            <a:lvl5pPr>
              <a:defRPr sz="2011"/>
            </a:lvl5pPr>
            <a:lvl6pPr>
              <a:defRPr sz="2011"/>
            </a:lvl6pPr>
            <a:lvl7pPr>
              <a:defRPr sz="2011"/>
            </a:lvl7pPr>
            <a:lvl8pPr>
              <a:defRPr sz="2011"/>
            </a:lvl8pPr>
            <a:lvl9pPr>
              <a:defRPr sz="201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8711" y="1535113"/>
            <a:ext cx="5080437" cy="639762"/>
          </a:xfrm>
        </p:spPr>
        <p:txBody>
          <a:bodyPr anchor="b"/>
          <a:lstStyle>
            <a:lvl1pPr marL="0" indent="0">
              <a:buNone/>
              <a:defRPr sz="3017" b="1"/>
            </a:lvl1pPr>
            <a:lvl2pPr marL="574700" indent="0">
              <a:buNone/>
              <a:defRPr sz="2514" b="1"/>
            </a:lvl2pPr>
            <a:lvl3pPr marL="1149401" indent="0">
              <a:buNone/>
              <a:defRPr sz="2263" b="1"/>
            </a:lvl3pPr>
            <a:lvl4pPr marL="1724101" indent="0">
              <a:buNone/>
              <a:defRPr sz="2011" b="1"/>
            </a:lvl4pPr>
            <a:lvl5pPr marL="2298802" indent="0">
              <a:buNone/>
              <a:defRPr sz="2011" b="1"/>
            </a:lvl5pPr>
            <a:lvl6pPr marL="2873502" indent="0">
              <a:buNone/>
              <a:defRPr sz="2011" b="1"/>
            </a:lvl6pPr>
            <a:lvl7pPr marL="3448202" indent="0">
              <a:buNone/>
              <a:defRPr sz="2011" b="1"/>
            </a:lvl7pPr>
            <a:lvl8pPr marL="4022903" indent="0">
              <a:buNone/>
              <a:defRPr sz="2011" b="1"/>
            </a:lvl8pPr>
            <a:lvl9pPr marL="4597603" indent="0">
              <a:buNone/>
              <a:defRPr sz="2011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38711" y="2174875"/>
            <a:ext cx="5080437" cy="3951288"/>
          </a:xfrm>
        </p:spPr>
        <p:txBody>
          <a:bodyPr/>
          <a:lstStyle>
            <a:lvl1pPr>
              <a:defRPr sz="3017"/>
            </a:lvl1pPr>
            <a:lvl2pPr>
              <a:defRPr sz="2514"/>
            </a:lvl2pPr>
            <a:lvl3pPr>
              <a:defRPr sz="2263"/>
            </a:lvl3pPr>
            <a:lvl4pPr>
              <a:defRPr sz="2011"/>
            </a:lvl4pPr>
            <a:lvl5pPr>
              <a:defRPr sz="2011"/>
            </a:lvl5pPr>
            <a:lvl6pPr>
              <a:defRPr sz="2011"/>
            </a:lvl6pPr>
            <a:lvl7pPr>
              <a:defRPr sz="2011"/>
            </a:lvl7pPr>
            <a:lvl8pPr>
              <a:defRPr sz="2011"/>
            </a:lvl8pPr>
            <a:lvl9pPr>
              <a:defRPr sz="201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93" y="273050"/>
            <a:ext cx="3781394" cy="1162050"/>
          </a:xfrm>
        </p:spPr>
        <p:txBody>
          <a:bodyPr anchor="b"/>
          <a:lstStyle>
            <a:lvl1pPr algn="l">
              <a:defRPr sz="251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3772" y="273051"/>
            <a:ext cx="6425376" cy="5853113"/>
          </a:xfrm>
        </p:spPr>
        <p:txBody>
          <a:bodyPr/>
          <a:lstStyle>
            <a:lvl1pPr>
              <a:defRPr sz="4022"/>
            </a:lvl1pPr>
            <a:lvl2pPr>
              <a:defRPr sz="3520"/>
            </a:lvl2pPr>
            <a:lvl3pPr>
              <a:defRPr sz="3017"/>
            </a:lvl3pPr>
            <a:lvl4pPr>
              <a:defRPr sz="2514"/>
            </a:lvl4pPr>
            <a:lvl5pPr>
              <a:defRPr sz="2514"/>
            </a:lvl5pPr>
            <a:lvl6pPr>
              <a:defRPr sz="2514"/>
            </a:lvl6pPr>
            <a:lvl7pPr>
              <a:defRPr sz="2514"/>
            </a:lvl7pPr>
            <a:lvl8pPr>
              <a:defRPr sz="2514"/>
            </a:lvl8pPr>
            <a:lvl9pPr>
              <a:defRPr sz="251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693" y="1435101"/>
            <a:ext cx="3781394" cy="4691063"/>
          </a:xfrm>
        </p:spPr>
        <p:txBody>
          <a:bodyPr/>
          <a:lstStyle>
            <a:lvl1pPr marL="0" indent="0">
              <a:buNone/>
              <a:defRPr sz="1760"/>
            </a:lvl1pPr>
            <a:lvl2pPr marL="574700" indent="0">
              <a:buNone/>
              <a:defRPr sz="1508"/>
            </a:lvl2pPr>
            <a:lvl3pPr marL="1149401" indent="0">
              <a:buNone/>
              <a:defRPr sz="1257"/>
            </a:lvl3pPr>
            <a:lvl4pPr marL="1724101" indent="0">
              <a:buNone/>
              <a:defRPr sz="1131"/>
            </a:lvl4pPr>
            <a:lvl5pPr marL="2298802" indent="0">
              <a:buNone/>
              <a:defRPr sz="1131"/>
            </a:lvl5pPr>
            <a:lvl6pPr marL="2873502" indent="0">
              <a:buNone/>
              <a:defRPr sz="1131"/>
            </a:lvl6pPr>
            <a:lvl7pPr marL="3448202" indent="0">
              <a:buNone/>
              <a:defRPr sz="1131"/>
            </a:lvl7pPr>
            <a:lvl8pPr marL="4022903" indent="0">
              <a:buNone/>
              <a:defRPr sz="1131"/>
            </a:lvl8pPr>
            <a:lvl9pPr marL="4597603" indent="0">
              <a:buNone/>
              <a:defRPr sz="11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2873" y="4800600"/>
            <a:ext cx="6896304" cy="566738"/>
          </a:xfrm>
        </p:spPr>
        <p:txBody>
          <a:bodyPr anchor="b"/>
          <a:lstStyle>
            <a:lvl1pPr algn="l">
              <a:defRPr sz="2514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52873" y="612775"/>
            <a:ext cx="6896304" cy="4114800"/>
          </a:xfrm>
        </p:spPr>
        <p:txBody>
          <a:bodyPr/>
          <a:lstStyle>
            <a:lvl1pPr marL="0" indent="0">
              <a:buNone/>
              <a:defRPr sz="4022"/>
            </a:lvl1pPr>
            <a:lvl2pPr marL="574700" indent="0">
              <a:buNone/>
              <a:defRPr sz="3520"/>
            </a:lvl2pPr>
            <a:lvl3pPr marL="1149401" indent="0">
              <a:buNone/>
              <a:defRPr sz="3017"/>
            </a:lvl3pPr>
            <a:lvl4pPr marL="1724101" indent="0">
              <a:buNone/>
              <a:defRPr sz="2514"/>
            </a:lvl4pPr>
            <a:lvl5pPr marL="2298802" indent="0">
              <a:buNone/>
              <a:defRPr sz="2514"/>
            </a:lvl5pPr>
            <a:lvl6pPr marL="2873502" indent="0">
              <a:buNone/>
              <a:defRPr sz="2514"/>
            </a:lvl6pPr>
            <a:lvl7pPr marL="3448202" indent="0">
              <a:buNone/>
              <a:defRPr sz="2514"/>
            </a:lvl7pPr>
            <a:lvl8pPr marL="4022903" indent="0">
              <a:buNone/>
              <a:defRPr sz="2514"/>
            </a:lvl8pPr>
            <a:lvl9pPr marL="4597603" indent="0">
              <a:buNone/>
              <a:defRPr sz="25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2873" y="5367338"/>
            <a:ext cx="6896304" cy="804862"/>
          </a:xfrm>
        </p:spPr>
        <p:txBody>
          <a:bodyPr/>
          <a:lstStyle>
            <a:lvl1pPr marL="0" indent="0">
              <a:buNone/>
              <a:defRPr sz="1760"/>
            </a:lvl1pPr>
            <a:lvl2pPr marL="574700" indent="0">
              <a:buNone/>
              <a:defRPr sz="1508"/>
            </a:lvl2pPr>
            <a:lvl3pPr marL="1149401" indent="0">
              <a:buNone/>
              <a:defRPr sz="1257"/>
            </a:lvl3pPr>
            <a:lvl4pPr marL="1724101" indent="0">
              <a:buNone/>
              <a:defRPr sz="1131"/>
            </a:lvl4pPr>
            <a:lvl5pPr marL="2298802" indent="0">
              <a:buNone/>
              <a:defRPr sz="1131"/>
            </a:lvl5pPr>
            <a:lvl6pPr marL="2873502" indent="0">
              <a:buNone/>
              <a:defRPr sz="1131"/>
            </a:lvl6pPr>
            <a:lvl7pPr marL="3448202" indent="0">
              <a:buNone/>
              <a:defRPr sz="1131"/>
            </a:lvl7pPr>
            <a:lvl8pPr marL="4022903" indent="0">
              <a:buNone/>
              <a:defRPr sz="1131"/>
            </a:lvl8pPr>
            <a:lvl9pPr marL="4597603" indent="0">
              <a:buNone/>
              <a:defRPr sz="11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33034" y="274639"/>
            <a:ext cx="25861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4692" y="274639"/>
            <a:ext cx="756677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4692" y="274638"/>
            <a:ext cx="1034445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692" y="1600201"/>
            <a:ext cx="103444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4692" y="6356351"/>
            <a:ext cx="2681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27062" y="6356351"/>
            <a:ext cx="36397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7252" y="6356351"/>
            <a:ext cx="26818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49401" rtl="0" eaLnBrk="1" latinLnBrk="0" hangingPunct="1">
        <a:spcBef>
          <a:spcPct val="0"/>
        </a:spcBef>
        <a:buNone/>
        <a:defRPr sz="553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025" indent="-431025" algn="l" defTabSz="1149401" rtl="0" eaLnBrk="1" latinLnBrk="0" hangingPunct="1">
        <a:spcBef>
          <a:spcPct val="20000"/>
        </a:spcBef>
        <a:buFont typeface="Arial" pitchFamily="34" charset="0"/>
        <a:buChar char="•"/>
        <a:defRPr sz="4022" kern="1200">
          <a:solidFill>
            <a:schemeClr val="tx1"/>
          </a:solidFill>
          <a:latin typeface="+mn-lt"/>
          <a:ea typeface="+mn-ea"/>
          <a:cs typeface="+mn-cs"/>
        </a:defRPr>
      </a:lvl1pPr>
      <a:lvl2pPr marL="933888" indent="-359188" algn="l" defTabSz="1149401" rtl="0" eaLnBrk="1" latinLnBrk="0" hangingPunct="1">
        <a:spcBef>
          <a:spcPct val="20000"/>
        </a:spcBef>
        <a:buFont typeface="Arial" pitchFamily="34" charset="0"/>
        <a:buChar char="–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436751" indent="-287350" algn="l" defTabSz="1149401" rtl="0" eaLnBrk="1" latinLnBrk="0" hangingPunct="1">
        <a:spcBef>
          <a:spcPct val="20000"/>
        </a:spcBef>
        <a:buFont typeface="Arial" pitchFamily="34" charset="0"/>
        <a:buChar char="•"/>
        <a:defRPr sz="3017" kern="1200">
          <a:solidFill>
            <a:schemeClr val="tx1"/>
          </a:solidFill>
          <a:latin typeface="+mn-lt"/>
          <a:ea typeface="+mn-ea"/>
          <a:cs typeface="+mn-cs"/>
        </a:defRPr>
      </a:lvl3pPr>
      <a:lvl4pPr marL="2011451" indent="-287350" algn="l" defTabSz="1149401" rtl="0" eaLnBrk="1" latinLnBrk="0" hangingPunct="1">
        <a:spcBef>
          <a:spcPct val="20000"/>
        </a:spcBef>
        <a:buFont typeface="Arial" pitchFamily="34" charset="0"/>
        <a:buChar char="–"/>
        <a:defRPr sz="2514" kern="1200">
          <a:solidFill>
            <a:schemeClr val="tx1"/>
          </a:solidFill>
          <a:latin typeface="+mn-lt"/>
          <a:ea typeface="+mn-ea"/>
          <a:cs typeface="+mn-cs"/>
        </a:defRPr>
      </a:lvl4pPr>
      <a:lvl5pPr marL="2586152" indent="-287350" algn="l" defTabSz="1149401" rtl="0" eaLnBrk="1" latinLnBrk="0" hangingPunct="1">
        <a:spcBef>
          <a:spcPct val="20000"/>
        </a:spcBef>
        <a:buFont typeface="Arial" pitchFamily="34" charset="0"/>
        <a:buChar char="»"/>
        <a:defRPr sz="2514" kern="1200">
          <a:solidFill>
            <a:schemeClr val="tx1"/>
          </a:solidFill>
          <a:latin typeface="+mn-lt"/>
          <a:ea typeface="+mn-ea"/>
          <a:cs typeface="+mn-cs"/>
        </a:defRPr>
      </a:lvl5pPr>
      <a:lvl6pPr marL="3160852" indent="-287350" algn="l" defTabSz="1149401" rtl="0" eaLnBrk="1" latinLnBrk="0" hangingPunct="1">
        <a:spcBef>
          <a:spcPct val="20000"/>
        </a:spcBef>
        <a:buFont typeface="Arial" pitchFamily="34" charset="0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6pPr>
      <a:lvl7pPr marL="3735553" indent="-287350" algn="l" defTabSz="1149401" rtl="0" eaLnBrk="1" latinLnBrk="0" hangingPunct="1">
        <a:spcBef>
          <a:spcPct val="20000"/>
        </a:spcBef>
        <a:buFont typeface="Arial" pitchFamily="34" charset="0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7pPr>
      <a:lvl8pPr marL="4310253" indent="-287350" algn="l" defTabSz="1149401" rtl="0" eaLnBrk="1" latinLnBrk="0" hangingPunct="1">
        <a:spcBef>
          <a:spcPct val="20000"/>
        </a:spcBef>
        <a:buFont typeface="Arial" pitchFamily="34" charset="0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8pPr>
      <a:lvl9pPr marL="4884953" indent="-287350" algn="l" defTabSz="1149401" rtl="0" eaLnBrk="1" latinLnBrk="0" hangingPunct="1">
        <a:spcBef>
          <a:spcPct val="20000"/>
        </a:spcBef>
        <a:buFont typeface="Arial" pitchFamily="34" charset="0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74700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149401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724101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298802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2873502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448202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022903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597603" algn="l" defTabSz="1149401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5"/>
          <p:cNvSpPr txBox="1"/>
          <p:nvPr/>
        </p:nvSpPr>
        <p:spPr>
          <a:xfrm>
            <a:off x="18826314" y="1731614"/>
            <a:ext cx="5433792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6"/>
              </a:lnSpc>
            </a:pPr>
            <a:r>
              <a:rPr lang="en-US" sz="5371" b="1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 Heavy"/>
              </a:rPr>
              <a:t>Conclusion</a:t>
            </a:r>
          </a:p>
        </p:txBody>
      </p:sp>
      <p:sp>
        <p:nvSpPr>
          <p:cNvPr id="54" name="Freeform 54"/>
          <p:cNvSpPr/>
          <p:nvPr/>
        </p:nvSpPr>
        <p:spPr>
          <a:xfrm>
            <a:off x="211316" y="171589"/>
            <a:ext cx="26428362" cy="1746111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1765656" y="165100"/>
            <a:ext cx="23326369" cy="273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3"/>
              </a:lnSpc>
            </a:pPr>
            <a:r>
              <a:rPr lang="en-US" sz="68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"/>
              </a:rPr>
              <a:t>TITLE OF THE </a:t>
            </a:r>
            <a:r>
              <a:rPr lang="en-US" sz="6800" b="1" dirty="0" smtClean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"/>
              </a:rPr>
              <a:t>POSTER</a:t>
            </a:r>
          </a:p>
          <a:p>
            <a:pPr algn="ctr">
              <a:lnSpc>
                <a:spcPts val="7123"/>
              </a:lnSpc>
            </a:pPr>
            <a:r>
              <a:rPr lang="en-US" sz="4800" b="1" dirty="0">
                <a:solidFill>
                  <a:srgbClr val="E9A518"/>
                </a:solidFill>
                <a:latin typeface="Times New Roman" charset="0"/>
                <a:ea typeface="Times New Roman" charset="0"/>
                <a:cs typeface="Times New Roman" charset="0"/>
                <a:sym typeface="Barlow Semi-Bold"/>
              </a:rPr>
              <a:t>Poster Number that will be assigned </a:t>
            </a:r>
            <a:r>
              <a:rPr lang="en-US" sz="4800" b="1">
                <a:solidFill>
                  <a:srgbClr val="E9A518"/>
                </a:solidFill>
                <a:latin typeface="Times New Roman" charset="0"/>
                <a:ea typeface="Times New Roman" charset="0"/>
                <a:cs typeface="Times New Roman" charset="0"/>
                <a:sym typeface="Barlow Semi-Bold"/>
              </a:rPr>
              <a:t>to </a:t>
            </a:r>
            <a:r>
              <a:rPr lang="en-US" sz="4800" b="1" smtClean="0">
                <a:solidFill>
                  <a:srgbClr val="E9A518"/>
                </a:solidFill>
                <a:latin typeface="Times New Roman" charset="0"/>
                <a:ea typeface="Times New Roman" charset="0"/>
                <a:cs typeface="Times New Roman" charset="0"/>
                <a:sym typeface="Barlow Semi-Bold"/>
              </a:rPr>
              <a:t>you</a:t>
            </a:r>
            <a:endParaRPr lang="en-US" sz="4800" b="1" dirty="0">
              <a:solidFill>
                <a:srgbClr val="E9A518"/>
              </a:solidFill>
              <a:latin typeface="Times New Roman" charset="0"/>
              <a:ea typeface="Times New Roman" charset="0"/>
              <a:cs typeface="Times New Roman" charset="0"/>
              <a:sym typeface="Barlow Semi-Bold"/>
            </a:endParaRPr>
          </a:p>
          <a:p>
            <a:pPr algn="ctr">
              <a:lnSpc>
                <a:spcPts val="7123"/>
              </a:lnSpc>
            </a:pPr>
            <a:endParaRPr lang="en-US" sz="6800" b="1" dirty="0" smtClean="0">
              <a:solidFill>
                <a:srgbClr val="222050"/>
              </a:solidFill>
              <a:latin typeface="Times New Roman" charset="0"/>
              <a:ea typeface="Times New Roman" charset="0"/>
              <a:cs typeface="Times New Roman" charset="0"/>
              <a:sym typeface="Londrina Solid"/>
            </a:endParaRPr>
          </a:p>
        </p:txBody>
      </p:sp>
      <p:sp>
        <p:nvSpPr>
          <p:cNvPr id="59" name="Freeform 54"/>
          <p:cNvSpPr/>
          <p:nvPr/>
        </p:nvSpPr>
        <p:spPr>
          <a:xfrm>
            <a:off x="8702543" y="2272594"/>
            <a:ext cx="9435527" cy="12593369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0" name="Freeform 54"/>
          <p:cNvSpPr/>
          <p:nvPr/>
        </p:nvSpPr>
        <p:spPr>
          <a:xfrm>
            <a:off x="8702544" y="2091008"/>
            <a:ext cx="9435526" cy="1600200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E7E3CA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1" name="TextBox 50"/>
          <p:cNvSpPr txBox="1"/>
          <p:nvPr/>
        </p:nvSpPr>
        <p:spPr>
          <a:xfrm>
            <a:off x="10760250" y="2091008"/>
            <a:ext cx="5433793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6"/>
              </a:lnSpc>
            </a:pPr>
            <a:r>
              <a:rPr lang="en-US" sz="5371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 Heavy"/>
              </a:rPr>
              <a:t>Observations and Discussion</a:t>
            </a:r>
          </a:p>
        </p:txBody>
      </p:sp>
      <p:sp>
        <p:nvSpPr>
          <p:cNvPr id="62" name="TextBox 58"/>
          <p:cNvSpPr txBox="1"/>
          <p:nvPr/>
        </p:nvSpPr>
        <p:spPr>
          <a:xfrm>
            <a:off x="10461625" y="5727700"/>
            <a:ext cx="6870534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55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Add </a:t>
            </a:r>
            <a:r>
              <a:rPr lang="en-US" sz="3200" b="1" dirty="0" smtClean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bullets, images</a:t>
            </a:r>
            <a:r>
              <a:rPr lang="en-US" sz="32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, charts </a:t>
            </a:r>
            <a:r>
              <a:rPr lang="en-US" sz="3200" b="1" dirty="0" smtClean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etc.</a:t>
            </a:r>
            <a:endParaRPr lang="en-US" sz="3200" b="1" dirty="0">
              <a:solidFill>
                <a:srgbClr val="222050"/>
              </a:solidFill>
              <a:latin typeface="Times New Roman" charset="0"/>
              <a:ea typeface="Times New Roman" charset="0"/>
              <a:cs typeface="Times New Roman" charset="0"/>
              <a:sym typeface="Barlow Medium"/>
            </a:endParaRPr>
          </a:p>
        </p:txBody>
      </p:sp>
      <p:sp>
        <p:nvSpPr>
          <p:cNvPr id="64" name="Freeform 54"/>
          <p:cNvSpPr/>
          <p:nvPr/>
        </p:nvSpPr>
        <p:spPr>
          <a:xfrm>
            <a:off x="18334409" y="2152037"/>
            <a:ext cx="8281616" cy="9075916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5" name="Freeform 54"/>
          <p:cNvSpPr/>
          <p:nvPr/>
        </p:nvSpPr>
        <p:spPr>
          <a:xfrm>
            <a:off x="18334409" y="2091008"/>
            <a:ext cx="8281616" cy="986368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9B99CB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6" name="TextBox 50"/>
          <p:cNvSpPr txBox="1"/>
          <p:nvPr/>
        </p:nvSpPr>
        <p:spPr>
          <a:xfrm>
            <a:off x="19672172" y="2105398"/>
            <a:ext cx="5433793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6"/>
              </a:lnSpc>
            </a:pPr>
            <a:r>
              <a:rPr lang="en-US" sz="5371" b="1" dirty="0" smtClean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 Heavy"/>
              </a:rPr>
              <a:t>Conclusion</a:t>
            </a:r>
            <a:endParaRPr lang="en-US" sz="5371" b="1" dirty="0">
              <a:solidFill>
                <a:srgbClr val="222050"/>
              </a:solidFill>
              <a:latin typeface="Times New Roman" charset="0"/>
              <a:ea typeface="Times New Roman" charset="0"/>
              <a:cs typeface="Times New Roman" charset="0"/>
              <a:sym typeface="Londrina Solid Heavy"/>
            </a:endParaRPr>
          </a:p>
        </p:txBody>
      </p:sp>
      <p:sp>
        <p:nvSpPr>
          <p:cNvPr id="69" name="Freeform 54"/>
          <p:cNvSpPr/>
          <p:nvPr/>
        </p:nvSpPr>
        <p:spPr>
          <a:xfrm>
            <a:off x="18334408" y="11870608"/>
            <a:ext cx="8281617" cy="2995356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0" name="Freeform 54"/>
          <p:cNvSpPr/>
          <p:nvPr/>
        </p:nvSpPr>
        <p:spPr>
          <a:xfrm>
            <a:off x="18334409" y="11408712"/>
            <a:ext cx="8281616" cy="923789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9B99CB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1" name="TextBox 51"/>
          <p:cNvSpPr txBox="1"/>
          <p:nvPr/>
        </p:nvSpPr>
        <p:spPr>
          <a:xfrm>
            <a:off x="19594491" y="11408712"/>
            <a:ext cx="5433792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6"/>
              </a:lnSpc>
            </a:pPr>
            <a:r>
              <a:rPr lang="en-US" sz="5371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 Heavy"/>
              </a:rPr>
              <a:t>References</a:t>
            </a:r>
          </a:p>
        </p:txBody>
      </p:sp>
      <p:sp>
        <p:nvSpPr>
          <p:cNvPr id="72" name="TextBox 52"/>
          <p:cNvSpPr txBox="1"/>
          <p:nvPr/>
        </p:nvSpPr>
        <p:spPr>
          <a:xfrm>
            <a:off x="18899579" y="12712499"/>
            <a:ext cx="6823615" cy="35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55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Add References here.</a:t>
            </a:r>
          </a:p>
        </p:txBody>
      </p:sp>
      <p:sp>
        <p:nvSpPr>
          <p:cNvPr id="73" name="TextBox 52"/>
          <p:cNvSpPr txBox="1"/>
          <p:nvPr/>
        </p:nvSpPr>
        <p:spPr>
          <a:xfrm>
            <a:off x="19222023" y="3555451"/>
            <a:ext cx="6823615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55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Add </a:t>
            </a:r>
            <a:r>
              <a:rPr lang="en-US" sz="3200" b="1" dirty="0" smtClean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Conclusion </a:t>
            </a:r>
            <a:r>
              <a:rPr lang="en-US" sz="32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here</a:t>
            </a:r>
            <a:r>
              <a:rPr lang="en-US" sz="3200" b="1" dirty="0" smtClean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.</a:t>
            </a:r>
          </a:p>
          <a:p>
            <a:pPr>
              <a:lnSpc>
                <a:spcPts val="3055"/>
              </a:lnSpc>
              <a:spcBef>
                <a:spcPct val="0"/>
              </a:spcBef>
            </a:pPr>
            <a:r>
              <a:rPr lang="en-US" sz="3200" b="1" dirty="0" smtClean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Use Bullets, images etc.</a:t>
            </a:r>
          </a:p>
        </p:txBody>
      </p:sp>
      <p:sp>
        <p:nvSpPr>
          <p:cNvPr id="81" name="Freeform 54"/>
          <p:cNvSpPr/>
          <p:nvPr/>
        </p:nvSpPr>
        <p:spPr>
          <a:xfrm>
            <a:off x="188390" y="2152038"/>
            <a:ext cx="8281616" cy="4587852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2" name="Freeform 54"/>
          <p:cNvSpPr/>
          <p:nvPr/>
        </p:nvSpPr>
        <p:spPr>
          <a:xfrm>
            <a:off x="188389" y="2128362"/>
            <a:ext cx="8276446" cy="928106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9B99CB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3" name="TextBox 9"/>
          <p:cNvSpPr txBox="1"/>
          <p:nvPr/>
        </p:nvSpPr>
        <p:spPr>
          <a:xfrm>
            <a:off x="1235419" y="2143969"/>
            <a:ext cx="5918783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6"/>
              </a:lnSpc>
            </a:pPr>
            <a:r>
              <a:rPr lang="en-US" sz="5371" b="1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 Heavy"/>
              </a:rPr>
              <a:t>Introduction</a:t>
            </a:r>
          </a:p>
        </p:txBody>
      </p:sp>
      <p:sp>
        <p:nvSpPr>
          <p:cNvPr id="84" name="TextBox 10"/>
          <p:cNvSpPr txBox="1"/>
          <p:nvPr/>
        </p:nvSpPr>
        <p:spPr>
          <a:xfrm>
            <a:off x="597029" y="4062408"/>
            <a:ext cx="7483762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55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Talk briefly about your research by providing background information</a:t>
            </a:r>
            <a:r>
              <a:rPr lang="en-US" sz="2349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. </a:t>
            </a:r>
          </a:p>
        </p:txBody>
      </p:sp>
      <p:sp>
        <p:nvSpPr>
          <p:cNvPr id="85" name="Freeform 54"/>
          <p:cNvSpPr/>
          <p:nvPr/>
        </p:nvSpPr>
        <p:spPr>
          <a:xfrm>
            <a:off x="198809" y="6952637"/>
            <a:ext cx="8281616" cy="3423263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6" name="Freeform 54"/>
          <p:cNvSpPr/>
          <p:nvPr/>
        </p:nvSpPr>
        <p:spPr>
          <a:xfrm>
            <a:off x="198733" y="6952637"/>
            <a:ext cx="8271274" cy="928106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E7E3CA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7" name="TextBox 18"/>
          <p:cNvSpPr txBox="1"/>
          <p:nvPr/>
        </p:nvSpPr>
        <p:spPr>
          <a:xfrm>
            <a:off x="175926" y="6879031"/>
            <a:ext cx="8245955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6"/>
              </a:lnSpc>
            </a:pPr>
            <a:r>
              <a:rPr lang="en-US" sz="5371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 Heavy"/>
              </a:rPr>
              <a:t>Research Question</a:t>
            </a:r>
          </a:p>
        </p:txBody>
      </p:sp>
      <p:sp>
        <p:nvSpPr>
          <p:cNvPr id="88" name="TextBox 19"/>
          <p:cNvSpPr txBox="1"/>
          <p:nvPr/>
        </p:nvSpPr>
        <p:spPr>
          <a:xfrm>
            <a:off x="583232" y="8152258"/>
            <a:ext cx="7431341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55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What are the questions that you want to be answered by this research?</a:t>
            </a:r>
          </a:p>
        </p:txBody>
      </p:sp>
      <p:sp>
        <p:nvSpPr>
          <p:cNvPr id="89" name="Freeform 54"/>
          <p:cNvSpPr/>
          <p:nvPr/>
        </p:nvSpPr>
        <p:spPr>
          <a:xfrm>
            <a:off x="198809" y="11442700"/>
            <a:ext cx="8281616" cy="3423263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0" name="Freeform 54"/>
          <p:cNvSpPr/>
          <p:nvPr/>
        </p:nvSpPr>
        <p:spPr>
          <a:xfrm>
            <a:off x="193561" y="10548522"/>
            <a:ext cx="8271274" cy="928106"/>
          </a:xfrm>
          <a:custGeom>
            <a:avLst/>
            <a:gdLst/>
            <a:ahLst/>
            <a:cxnLst/>
            <a:rect l="l" t="t" r="r" b="b"/>
            <a:pathLst>
              <a:path w="57427971" h="5710142">
                <a:moveTo>
                  <a:pt x="57427971" y="5710142"/>
                </a:moveTo>
                <a:lnTo>
                  <a:pt x="0" y="5702522"/>
                </a:lnTo>
                <a:lnTo>
                  <a:pt x="0" y="1993653"/>
                </a:lnTo>
                <a:lnTo>
                  <a:pt x="17780" y="19050"/>
                </a:lnTo>
                <a:lnTo>
                  <a:pt x="28637874" y="0"/>
                </a:lnTo>
                <a:lnTo>
                  <a:pt x="57408921" y="5080"/>
                </a:lnTo>
                <a:close/>
              </a:path>
            </a:pathLst>
          </a:custGeom>
          <a:solidFill>
            <a:srgbClr val="9B99CB"/>
          </a:solidFill>
        </p:spPr>
        <p:txBody>
          <a:bodyPr/>
          <a:lstStyle/>
          <a:p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1" name="TextBox 27"/>
          <p:cNvSpPr txBox="1"/>
          <p:nvPr/>
        </p:nvSpPr>
        <p:spPr>
          <a:xfrm>
            <a:off x="1340067" y="10576007"/>
            <a:ext cx="5917669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6"/>
              </a:lnSpc>
            </a:pPr>
            <a:r>
              <a:rPr lang="en-US" sz="5371" b="1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Londrina Solid Heavy"/>
              </a:rPr>
              <a:t>Methodology</a:t>
            </a:r>
          </a:p>
        </p:txBody>
      </p:sp>
      <p:sp>
        <p:nvSpPr>
          <p:cNvPr id="92" name="TextBox 28"/>
          <p:cNvSpPr txBox="1"/>
          <p:nvPr/>
        </p:nvSpPr>
        <p:spPr>
          <a:xfrm>
            <a:off x="479471" y="11819081"/>
            <a:ext cx="7431256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55"/>
              </a:lnSpc>
            </a:pPr>
            <a:r>
              <a:rPr lang="en-US" sz="3200" b="1" dirty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 What were the ways you went about getting the information that you needed?</a:t>
            </a:r>
          </a:p>
          <a:p>
            <a:pPr>
              <a:lnSpc>
                <a:spcPts val="3055"/>
              </a:lnSpc>
              <a:spcBef>
                <a:spcPct val="0"/>
              </a:spcBef>
            </a:pPr>
            <a:endParaRPr lang="en-US" sz="3200" b="1" dirty="0">
              <a:solidFill>
                <a:srgbClr val="222050"/>
              </a:solidFill>
              <a:latin typeface="Times New Roman" charset="0"/>
              <a:ea typeface="Times New Roman" charset="0"/>
              <a:cs typeface="Times New Roman" charset="0"/>
              <a:sym typeface="Barlow Medium"/>
            </a:endParaRPr>
          </a:p>
        </p:txBody>
      </p:sp>
      <p:sp>
        <p:nvSpPr>
          <p:cNvPr id="93" name="TextBox 58"/>
          <p:cNvSpPr txBox="1"/>
          <p:nvPr/>
        </p:nvSpPr>
        <p:spPr>
          <a:xfrm>
            <a:off x="10461625" y="9899286"/>
            <a:ext cx="6870534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55"/>
              </a:lnSpc>
              <a:spcBef>
                <a:spcPct val="0"/>
              </a:spcBef>
            </a:pPr>
            <a:r>
              <a:rPr lang="en-US" sz="3200" b="1" i="1" u="sng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Add </a:t>
            </a:r>
            <a:r>
              <a:rPr lang="en-US" sz="3200" b="1" i="1" u="sng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bullets, images</a:t>
            </a:r>
            <a:r>
              <a:rPr lang="en-US" sz="3200" b="1" i="1" u="sng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, charts </a:t>
            </a:r>
            <a:r>
              <a:rPr lang="en-US" sz="3200" b="1" i="1" u="sng" dirty="0" err="1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etc</a:t>
            </a:r>
            <a:r>
              <a:rPr lang="en-US" sz="3200" b="1" i="1" u="sng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, wherever needed</a:t>
            </a:r>
            <a:r>
              <a:rPr lang="en-US" sz="3200" b="1" dirty="0" smtClean="0">
                <a:solidFill>
                  <a:srgbClr val="222050"/>
                </a:solidFill>
                <a:latin typeface="Times New Roman" charset="0"/>
                <a:ea typeface="Times New Roman" charset="0"/>
                <a:cs typeface="Times New Roman" charset="0"/>
                <a:sym typeface="Barlow Medium"/>
              </a:rPr>
              <a:t>.</a:t>
            </a:r>
            <a:endParaRPr lang="en-US" sz="3200" b="1" dirty="0">
              <a:solidFill>
                <a:srgbClr val="222050"/>
              </a:solidFill>
              <a:latin typeface="Times New Roman" charset="0"/>
              <a:ea typeface="Times New Roman" charset="0"/>
              <a:cs typeface="Times New Roman" charset="0"/>
              <a:sym typeface="Barlow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94</Words>
  <Application>Microsoft Macintosh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Calibri</vt:lpstr>
      <vt:lpstr>Times New Roman</vt:lpstr>
      <vt:lpstr>Arial</vt:lpstr>
      <vt:lpstr>Barlow Medium</vt:lpstr>
      <vt:lpstr>Barlow Semi-Bold</vt:lpstr>
      <vt:lpstr>Londrina Solid</vt:lpstr>
      <vt:lpstr>Londrina Solid Heavy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Changes on the Earth's Surface Activity Research Poster</dc:title>
  <cp:lastModifiedBy>adeebabintharoon@gmail.com</cp:lastModifiedBy>
  <cp:revision>7</cp:revision>
  <dcterms:created xsi:type="dcterms:W3CDTF">2006-08-16T00:00:00Z</dcterms:created>
  <dcterms:modified xsi:type="dcterms:W3CDTF">2026-09-28T05:16:20Z</dcterms:modified>
  <dc:identifier>DAHWdHrPQqA</dc:identifier>
</cp:coreProperties>
</file>