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9"/>
  </p:notesMasterIdLst>
  <p:handoutMasterIdLst>
    <p:handoutMasterId r:id="rId10"/>
  </p:handoutMasterIdLst>
  <p:sldIdLst>
    <p:sldId id="278" r:id="rId2"/>
    <p:sldId id="281" r:id="rId3"/>
    <p:sldId id="279" r:id="rId4"/>
    <p:sldId id="280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86A5A396-A369-C44C-9C89-3847E394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9373"/>
            <a:ext cx="4876800" cy="60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340D9EC-027D-FE43-A0F7-B87E1CF6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534DA-A33B-BD49-BCC1-F1EF5C26812B}"/>
              </a:ext>
            </a:extLst>
          </p:cNvPr>
          <p:cNvSpPr/>
          <p:nvPr/>
        </p:nvSpPr>
        <p:spPr bwMode="auto">
          <a:xfrm>
            <a:off x="6172200" y="3200400"/>
            <a:ext cx="2971800" cy="3048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-25000">
              <a:ln>
                <a:noFill/>
              </a:ln>
              <a:solidFill>
                <a:srgbClr val="00FFFF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1137A7-4F9D-B742-86B9-F27E42AEDA9B}"/>
              </a:ext>
            </a:extLst>
          </p:cNvPr>
          <p:cNvSpPr/>
          <p:nvPr/>
        </p:nvSpPr>
        <p:spPr bwMode="auto">
          <a:xfrm>
            <a:off x="6172200" y="4267200"/>
            <a:ext cx="2971800" cy="6858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-25000">
              <a:ln>
                <a:noFill/>
              </a:ln>
              <a:solidFill>
                <a:srgbClr val="00FFFF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57FD9-945D-7541-B53D-2D3C41AAE8F5}"/>
              </a:ext>
            </a:extLst>
          </p:cNvPr>
          <p:cNvSpPr txBox="1"/>
          <p:nvPr/>
        </p:nvSpPr>
        <p:spPr>
          <a:xfrm>
            <a:off x="381000" y="1066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27, 1905</a:t>
            </a:r>
          </a:p>
        </p:txBody>
      </p:sp>
    </p:spTree>
    <p:extLst>
      <p:ext uri="{BB962C8B-B14F-4D97-AF65-F5344CB8AC3E}">
        <p14:creationId xmlns:p14="http://schemas.microsoft.com/office/powerpoint/2010/main" val="399286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D1059E2A-18A4-8042-BF07-86F05804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00150" y="-1066800"/>
            <a:ext cx="6743700" cy="899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13916-A3B7-FE4F-ACED-993BCD532E77}"/>
              </a:ext>
            </a:extLst>
          </p:cNvPr>
          <p:cNvSpPr/>
          <p:nvPr/>
        </p:nvSpPr>
        <p:spPr bwMode="auto">
          <a:xfrm>
            <a:off x="304800" y="3886200"/>
            <a:ext cx="2819400" cy="609600"/>
          </a:xfrm>
          <a:prstGeom prst="rect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-25000">
              <a:ln>
                <a:noFill/>
              </a:ln>
              <a:solidFill>
                <a:schemeClr val="accent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A4207-6451-6440-AA07-68B4F2DC1458}"/>
              </a:ext>
            </a:extLst>
          </p:cNvPr>
          <p:cNvSpPr txBox="1"/>
          <p:nvPr/>
        </p:nvSpPr>
        <p:spPr>
          <a:xfrm>
            <a:off x="381000" y="533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30, 1905</a:t>
            </a:r>
          </a:p>
        </p:txBody>
      </p:sp>
    </p:spTree>
    <p:extLst>
      <p:ext uri="{BB962C8B-B14F-4D97-AF65-F5344CB8AC3E}">
        <p14:creationId xmlns:p14="http://schemas.microsoft.com/office/powerpoint/2010/main" val="362150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C49E4A6-3C97-0542-A159-F2DDF8C1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082B67-9701-F04E-83A9-530624DB54BF}"/>
              </a:ext>
            </a:extLst>
          </p:cNvPr>
          <p:cNvSpPr/>
          <p:nvPr/>
        </p:nvSpPr>
        <p:spPr bwMode="auto">
          <a:xfrm>
            <a:off x="3048000" y="1600200"/>
            <a:ext cx="2819400" cy="9906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-25000">
              <a:ln>
                <a:noFill/>
              </a:ln>
              <a:solidFill>
                <a:srgbClr val="00FFFF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0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52F2A8-1840-6B4B-B2F8-73DDB0F2A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0000" r="1111" b="32222"/>
          <a:stretch/>
        </p:blipFill>
        <p:spPr>
          <a:xfrm>
            <a:off x="152400" y="-13984"/>
            <a:ext cx="8839199" cy="68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house&#10;&#10;Description automatically generated with low confidence">
            <a:extLst>
              <a:ext uri="{FF2B5EF4-FFF2-40B4-BE49-F238E27FC236}">
                <a16:creationId xmlns:a16="http://schemas.microsoft.com/office/drawing/2014/main" id="{07510C37-80CC-D34F-B30D-A9637C188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r="1112" b="12222"/>
          <a:stretch/>
        </p:blipFill>
        <p:spPr>
          <a:xfrm>
            <a:off x="1728978" y="0"/>
            <a:ext cx="610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cycle, outdoor, posing&#10;&#10;Description automatically generated">
            <a:extLst>
              <a:ext uri="{FF2B5EF4-FFF2-40B4-BE49-F238E27FC236}">
                <a16:creationId xmlns:a16="http://schemas.microsoft.com/office/drawing/2014/main" id="{095E0D3A-6196-5342-A1B9-8863063D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83516"/>
            <a:ext cx="3142592" cy="3690082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57CDCAF-9ED4-7345-A1E9-57D50FDC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058916"/>
            <a:ext cx="5137027" cy="36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743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8689</TotalTime>
  <Words>8</Words>
  <Application>Microsoft Macintosh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David Weinberg</cp:lastModifiedBy>
  <cp:revision>292</cp:revision>
  <cp:lastPrinted>2006-06-06T16:41:15Z</cp:lastPrinted>
  <dcterms:created xsi:type="dcterms:W3CDTF">2012-08-22T15:26:39Z</dcterms:created>
  <dcterms:modified xsi:type="dcterms:W3CDTF">2021-09-27T14:24:41Z</dcterms:modified>
</cp:coreProperties>
</file>