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6"/>
  </p:notesMasterIdLst>
  <p:handoutMasterIdLst>
    <p:handoutMasterId r:id="rId7"/>
  </p:handoutMasterIdLst>
  <p:sldIdLst>
    <p:sldId id="285" r:id="rId2"/>
    <p:sldId id="286" r:id="rId3"/>
    <p:sldId id="287" r:id="rId4"/>
    <p:sldId id="288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540"/>
    <a:srgbClr val="F4810E"/>
    <a:srgbClr val="A2BC1B"/>
    <a:srgbClr val="CC0099"/>
    <a:srgbClr val="FF0000"/>
    <a:srgbClr val="FFFF00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DC6801-3A4D-EC48-8661-357C8B1DA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4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2A63CA-7BCE-F941-B848-8EAF69467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38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270F6-1FD0-3F47-9403-5F5EFB2F2B0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1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86AEF-58C0-CE4C-85DB-4CE6D6A4083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3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8A227-EEE5-C84A-BA3B-95B37DCD48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1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6ED12-60B5-AA49-BC3A-ED69A5FD462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1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C6E46-ABDB-BF49-8CF7-6BBFB0A3EF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7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4C81C-73AF-B144-87AC-AC4DEC38BA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2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4DA3C-6B94-8A42-A9C3-46B86C1F942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9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944F4-83AB-2D46-862B-52E9C7E291D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8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F1DCD-B304-DE4C-9E9F-723EF345E8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4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B817-8212-0E4B-9D6B-1E763E64EF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8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9E30C-7D8F-954C-B440-98B85C1B8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86B40ECE-2A5C-5748-8D99-2CBDF2C3570F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0604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978FE1D-605C-8346-9AEC-FF184B747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50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ge of a book&#10;&#10;Description automatically generated">
            <a:extLst>
              <a:ext uri="{FF2B5EF4-FFF2-40B4-BE49-F238E27FC236}">
                <a16:creationId xmlns:a16="http://schemas.microsoft.com/office/drawing/2014/main" id="{7A540F4E-F7ED-AA43-9E34-DD4A1BF89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C9856A5-EF6B-C740-B4A8-C6A8242E3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75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ge of a book&#10;&#10;Description automatically generated with medium confidence">
            <a:extLst>
              <a:ext uri="{FF2B5EF4-FFF2-40B4-BE49-F238E27FC236}">
                <a16:creationId xmlns:a16="http://schemas.microsoft.com/office/drawing/2014/main" id="{AF4F82EF-481C-B349-AA1B-A0C2868A3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69703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-25000">
            <a:ln>
              <a:noFill/>
            </a:ln>
            <a:solidFill>
              <a:srgbClr val="00FFFF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-25000">
            <a:ln>
              <a:noFill/>
            </a:ln>
            <a:solidFill>
              <a:srgbClr val="00FFFF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8692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Times New Roman</vt:lpstr>
      <vt:lpstr>2_Default Design</vt:lpstr>
      <vt:lpstr>PowerPoint Presentation</vt:lpstr>
      <vt:lpstr>PowerPoint Presentation</vt:lpstr>
      <vt:lpstr>PowerPoint Presentation</vt:lpstr>
      <vt:lpstr>PowerPoint Presentation</vt:lpstr>
    </vt:vector>
  </TitlesOfParts>
  <Company>The Ohio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Motion of the Stars and Sun</dc:title>
  <dc:creator>David Weinberg</dc:creator>
  <cp:lastModifiedBy>David Weinberg</cp:lastModifiedBy>
  <cp:revision>293</cp:revision>
  <cp:lastPrinted>2006-06-06T16:41:15Z</cp:lastPrinted>
  <dcterms:created xsi:type="dcterms:W3CDTF">2012-08-22T15:26:39Z</dcterms:created>
  <dcterms:modified xsi:type="dcterms:W3CDTF">2021-10-08T16:47:33Z</dcterms:modified>
</cp:coreProperties>
</file>