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42"/>
    <p:restoredTop sz="94688"/>
  </p:normalViewPr>
  <p:slideViewPr>
    <p:cSldViewPr>
      <p:cViewPr>
        <p:scale>
          <a:sx n="100" d="100"/>
          <a:sy n="100" d="100"/>
        </p:scale>
        <p:origin x="776" y="5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3A2E4D0C-3F9C-0243-993D-C8DFCDEAF83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7FAC7015-0509-3E45-A6BC-C498BE60033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722812D2-DC51-8643-9761-2B9C31B1DFF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FB017618-1D14-1347-9A0D-93EA9093B95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BBB250D-4BCE-D546-99A7-9BEA259EA41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944AB636-3406-E64D-B443-57A184FE9BA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E0914AC-111F-5A46-AAD9-1FFFE3FBDB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53300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D98688F-F171-C749-BC16-E49ADC3EC3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E4FAE53-821A-C046-9C1E-B0BF2B6284E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31330B6-9FF6-3A46-A7A3-CE24EB262D5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FB44B2-BA57-E143-9963-CDEAAB9E00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5532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B4C4748-A676-4D49-B3F3-3E3D6700FE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8B23197-0FEC-5A4C-AA25-8E589FE089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B2C5561-5CBF-8F48-9ED5-5D321CBB98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723A22-CB6A-B24B-AE3A-B8027A9259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9818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24FB55E-9F29-9047-B65E-1F352FC0AC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5D89251-60B6-DD48-914A-B31348C6D4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B019024-B3BA-0947-8483-6ED46FDBEA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3F21E2-B03F-FC42-9C17-B43146E2475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0791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5B5C934-264F-0B45-A1F8-FCA4F62EBA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9B6743E-32D9-D84A-8A89-1ED4D15B58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279B532-2895-9A48-A67C-D4C4C519B4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9BF2B4-441D-A841-A25B-EBC1552885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9586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FC0DC94-47E1-5849-B236-7AD511DE682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112EACC-25C9-414A-B6BA-4B40E90FEC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2B8F5A4-8C40-0D4D-AE0C-D78EF0EACF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4E355C-0ABE-5E44-A204-E1CB85CDCD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9548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12685EC-398F-CA43-91F1-3711696FBA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19D7D65-238B-5246-A1A6-418DEC2E99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F734CF6-6EB2-7E4F-AD70-9754E16B38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D4F701-4342-154B-9B44-0F97285DE8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9209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8F8146AA-4336-A64F-BAF2-76F49262FC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13F3170-E349-EE4B-8A0E-8A1506F5AC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5D0E387-89C3-CE43-9258-4AB06B7EDC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37E862-ACDF-1548-A5F7-83E4E8CC09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1009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BADE38F-6685-8E43-B505-1263CB8A46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C781173-278D-234A-976C-1B97D53CE3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C5E20DE-484C-B043-8159-4AC1A9673D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6CB25C-8873-A146-900F-FAD7FB0283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7082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D4249F1-1A00-4842-AABB-51E077071A6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070BC8A-68FB-384B-BFD2-A593213EDB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1EA0388-1810-EB48-9C8A-EB6B84C522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DD1CE2-4B7D-D647-9401-74391584BCC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5292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62700AD-A1DC-2A41-9D6B-A92730B0D0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ECBAF9D-6C51-8045-B2AC-B923FA82AF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16C3DC2-D198-414A-B4A4-1C6B51190A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8BF826-0DC0-454E-8D09-17A7757F25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1680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22A6D14-C0C4-F64D-8ECD-88E5FBA17D4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707D28C-68F7-9C4A-9BA5-D321C2308E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0CC4BF3-B8F3-7240-8CA4-8A2F210D56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B48677-5160-074F-9EC8-425F516DBE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8281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F84EF5F-6177-7845-9712-6B2B470859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930644-3EFF-7A41-80F4-A21794C30D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FD21E18-1252-F34B-B8EE-913C9B653F7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29A0314-2AE6-2543-97D1-77E98D5C44E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837BFA8-2838-074E-A0A4-E4A4A29738F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CED5F3E-3D5D-814F-ACE9-7468E3FEF91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diagram of a graph&#10;&#10;AI-generated content may be incorrect.">
            <a:extLst>
              <a:ext uri="{FF2B5EF4-FFF2-40B4-BE49-F238E27FC236}">
                <a16:creationId xmlns:a16="http://schemas.microsoft.com/office/drawing/2014/main" id="{D2ADDEA0-ED5D-6899-796C-AB99B2DC4A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363" y="990600"/>
            <a:ext cx="4255592" cy="307314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11BD039-84DE-C17C-4260-316B266F50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4700" y="838200"/>
            <a:ext cx="4431037" cy="533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446221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8">
      <a:dk1>
        <a:srgbClr val="003366"/>
      </a:dk1>
      <a:lt1>
        <a:srgbClr val="FFFFFF"/>
      </a:lt1>
      <a:dk2>
        <a:srgbClr val="000099"/>
      </a:dk2>
      <a:lt2>
        <a:srgbClr val="CCFFFF"/>
      </a:lt2>
      <a:accent1>
        <a:srgbClr val="3366CC"/>
      </a:accent1>
      <a:accent2>
        <a:srgbClr val="00B000"/>
      </a:accent2>
      <a:accent3>
        <a:srgbClr val="AAAACA"/>
      </a:accent3>
      <a:accent4>
        <a:srgbClr val="DADADA"/>
      </a:accent4>
      <a:accent5>
        <a:srgbClr val="ADB8E2"/>
      </a:accent5>
      <a:accent6>
        <a:srgbClr val="009F00"/>
      </a:accent6>
      <a:hlink>
        <a:srgbClr val="66CCFF"/>
      </a:hlink>
      <a:folHlink>
        <a:srgbClr val="FFE701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3076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Blank Presentation</vt:lpstr>
      <vt:lpstr>PowerPoint Presentation</vt:lpstr>
    </vt:vector>
  </TitlesOfParts>
  <Company>Ohio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 Weinberg</dc:creator>
  <cp:lastModifiedBy>Weinberg, David</cp:lastModifiedBy>
  <cp:revision>72</cp:revision>
  <dcterms:created xsi:type="dcterms:W3CDTF">2013-01-08T15:06:30Z</dcterms:created>
  <dcterms:modified xsi:type="dcterms:W3CDTF">2026-02-25T14:02:04Z</dcterms:modified>
</cp:coreProperties>
</file>