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769" r:id="rId2"/>
    <p:sldId id="777" r:id="rId3"/>
    <p:sldId id="781" r:id="rId4"/>
    <p:sldId id="998" r:id="rId5"/>
    <p:sldId id="772" r:id="rId6"/>
    <p:sldId id="773" r:id="rId7"/>
    <p:sldId id="999" r:id="rId8"/>
    <p:sldId id="1000" r:id="rId9"/>
    <p:sldId id="1001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29"/>
    <p:restoredTop sz="94762"/>
  </p:normalViewPr>
  <p:slideViewPr>
    <p:cSldViewPr>
      <p:cViewPr varScale="1">
        <p:scale>
          <a:sx n="121" d="100"/>
          <a:sy n="121" d="100"/>
        </p:scale>
        <p:origin x="108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71EB138F-B78C-0B41-A1C0-9A790B1851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EF837EE6-F505-2F45-BF62-A6C1A85D5F4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8C39E252-F738-0449-9080-F5ADACDC100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67F6FF27-3C27-C44C-BC4F-8151CD79834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6F6839-1E80-6847-802E-59ABC8B575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CB051C5D-7A28-794D-A1E2-58E8FA91596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D896DE94-2F6E-6D41-874E-62B9569D81D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F833B193-E69E-794F-B6AD-5786FB14E0A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1" name="Rectangle 5">
            <a:extLst>
              <a:ext uri="{FF2B5EF4-FFF2-40B4-BE49-F238E27FC236}">
                <a16:creationId xmlns:a16="http://schemas.microsoft.com/office/drawing/2014/main" id="{A8FCAC0A-D380-6747-81A6-8A2DA0FE9DD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>
            <a:extLst>
              <a:ext uri="{FF2B5EF4-FFF2-40B4-BE49-F238E27FC236}">
                <a16:creationId xmlns:a16="http://schemas.microsoft.com/office/drawing/2014/main" id="{96F08520-C792-E148-AACF-41A67A3FCCD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>
            <a:extLst>
              <a:ext uri="{FF2B5EF4-FFF2-40B4-BE49-F238E27FC236}">
                <a16:creationId xmlns:a16="http://schemas.microsoft.com/office/drawing/2014/main" id="{B67CE9DD-F0EA-1C47-BE3C-F6F4F3B9E6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24A879-A56B-F04E-95F5-1D16CC3B3A1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94A654-6850-A14D-85FD-07D7D40EA3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0287CD-CD23-354C-BF3F-D76AAB6155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D78689-00BC-7F43-B22E-B5751793A1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3D201F-DC6C-5947-AF4F-AA7B1B5CD4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37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08DEB6-00EA-BB4C-ACCB-14D87FB8EF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B8056A-0DD4-BE42-8425-BC5CA50028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25AA94-AE42-5B4F-9776-7CD1211685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51CA2-F95A-4C4A-8101-26DFA4DA85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109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A9CBA3-4762-934C-8153-500DE60158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07576C-5D36-0D45-9B15-A5D9C2812C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AB0F82-27E8-0D4D-8ADA-CC87331898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E3AAC-F868-374A-BCEE-22E8CF48BF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629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5988CE-7A09-3E41-A4BA-53BB66372F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46F63F-55B9-E648-A972-93944D6832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51D023-55F1-E942-9D80-511C5F5C0F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8851F-233B-B840-9037-82A28EA450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16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6B52E8-EF23-D64C-A1EC-57EB1CB081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7D484A-1371-604D-B4A1-5010D28609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0E0374-E2AA-1B45-90BB-A7F1B734BC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1A704-F645-A24B-AC8F-9EEC2FA555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37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1DFDDA-CB33-034C-BC60-3A4F847777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BAE85B-3F70-5D46-A36F-28609A9F75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156ACE-F95C-004D-B1DA-C5DAC4C8B0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9A2482-46E9-1A4C-A0D3-7D5A61F141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66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32EF32-9916-3945-AC99-A54F5C7B26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FE1ABC-C852-B34B-B266-1B683F22DA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07E2B4-10A9-914A-AC6E-741DC1526A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957A8-4A4B-D346-B9CE-432ECF86AC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20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CAF8261-8CC7-8F49-B249-5E15898DEC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50BA1C0-E45D-5045-BA4F-49B93F3F92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03EE769-7AE5-704F-B6E9-F9D16EEF9C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6FD49-61EB-AE42-BF8A-15AC519878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066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2A9F230-80C7-A049-AF6B-76FDDE48B3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D02699-5780-2A40-9546-DE10539CDE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6165A7F-F2D4-8A41-BEB5-1E211DFDD7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1FB45F-B19C-6D44-94B1-F4293B7979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65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7F946AA-8E1A-584A-ADA8-0C28543F5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99C2BEB-C537-AB4B-B978-F3B1B584CC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3B4B704-3201-6544-BA83-B19C0EB557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CB5E14-3683-3647-BD4B-EB1B974671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34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A9C110-FB14-0B41-9DF7-84F673DBDE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EA41CD-2633-B54E-BB01-ACBE19CBD9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4159D7-A07E-E24E-923B-83B615694F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B3C5F-D969-644B-811B-2A5DEF28FB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7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A79D5E-7D4A-8B49-B8DE-05072C9CA1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D3BE7A-1ABF-C941-80E3-51FBA9800B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1A9B26-90C6-8B4F-9FEB-2916EED12D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0CA9A1-03AB-D743-A337-392054B23C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92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73F52A8-2C19-7343-9CA9-D26A96916C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ED12DBC-7625-9745-994D-FB924A202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59AC698-1227-AC4B-B41A-2B76B43D0B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496788E-DFD7-BF4A-B40F-B96DE423EA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60ED32A-5097-CE4B-BB9E-BD23289D3CF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85FA23-F23A-184F-BF50-6EDBAB60E4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cmb_cobe_map.jpg">
            <a:extLst>
              <a:ext uri="{FF2B5EF4-FFF2-40B4-BE49-F238E27FC236}">
                <a16:creationId xmlns:a16="http://schemas.microsoft.com/office/drawing/2014/main" id="{6E9ACAB2-FB51-D241-9ACC-0B7A99450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200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FFE245-7A06-0003-0893-A26D7C04EA33}"/>
              </a:ext>
            </a:extLst>
          </p:cNvPr>
          <p:cNvSpPr txBox="1"/>
          <p:nvPr/>
        </p:nvSpPr>
        <p:spPr>
          <a:xfrm>
            <a:off x="914400" y="52578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Cosmic Background Explorer (COBE), 1992++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91788DF9-554B-EE7D-0ED9-F0D9BA32F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7772400" cy="60059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extLst>
              <a:ext uri="{FF2B5EF4-FFF2-40B4-BE49-F238E27FC236}">
                <a16:creationId xmlns:a16="http://schemas.microsoft.com/office/drawing/2014/main" id="{C144DCE2-413C-FB44-A74B-787AA4C4A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686800" cy="54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DF974C-9A5C-EC64-2B38-40EF5BC16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931194"/>
            <a:ext cx="3009900" cy="1422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1CD8B3-A185-D154-AB71-E45A7EE9E95B}"/>
              </a:ext>
            </a:extLst>
          </p:cNvPr>
          <p:cNvSpPr txBox="1"/>
          <p:nvPr/>
        </p:nvSpPr>
        <p:spPr>
          <a:xfrm>
            <a:off x="4953000" y="3429000"/>
            <a:ext cx="3314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Qualitatively: Mean-squared temperature fluctuation on angular scale 200/l degrees.</a:t>
            </a:r>
          </a:p>
        </p:txBody>
      </p:sp>
    </p:spTree>
    <p:extLst>
      <p:ext uri="{BB962C8B-B14F-4D97-AF65-F5344CB8AC3E}">
        <p14:creationId xmlns:p14="http://schemas.microsoft.com/office/powerpoint/2010/main" val="1688675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9F9E21-F6B8-2893-F0DC-FB69A2940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60" y="55179"/>
            <a:ext cx="4572000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E7DFE4-4308-CCC7-43A3-49E394B85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60" y="4210110"/>
            <a:ext cx="3616945" cy="24954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676127-0767-FFCF-14E7-E58BC67D6C11}"/>
              </a:ext>
            </a:extLst>
          </p:cNvPr>
          <p:cNvSpPr txBox="1"/>
          <p:nvPr/>
        </p:nvSpPr>
        <p:spPr>
          <a:xfrm>
            <a:off x="140560" y="38100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Boomerang Balloon CMB Map, 2000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915398-08A0-872C-79F1-D02C0C556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663" y="685800"/>
            <a:ext cx="3616945" cy="49127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1F3E66-EBF3-EA1A-6CAC-83AEB2A923EB}"/>
              </a:ext>
            </a:extLst>
          </p:cNvPr>
          <p:cNvSpPr txBox="1"/>
          <p:nvPr/>
        </p:nvSpPr>
        <p:spPr>
          <a:xfrm>
            <a:off x="5105400" y="57912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Hu, Sugiyama, &amp; Silk 1997</a:t>
            </a:r>
          </a:p>
        </p:txBody>
      </p:sp>
    </p:spTree>
    <p:extLst>
      <p:ext uri="{BB962C8B-B14F-4D97-AF65-F5344CB8AC3E}">
        <p14:creationId xmlns:p14="http://schemas.microsoft.com/office/powerpoint/2010/main" val="3707624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96115main_Full_m.jpg">
            <a:extLst>
              <a:ext uri="{FF2B5EF4-FFF2-40B4-BE49-F238E27FC236}">
                <a16:creationId xmlns:a16="http://schemas.microsoft.com/office/drawing/2014/main" id="{4B1EAA61-8C65-6743-8D27-A2EAE4F7D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315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65FC21-FF80-E2D1-033D-428E16A40AB7}"/>
              </a:ext>
            </a:extLst>
          </p:cNvPr>
          <p:cNvSpPr txBox="1"/>
          <p:nvPr/>
        </p:nvSpPr>
        <p:spPr>
          <a:xfrm>
            <a:off x="990600" y="54864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Wilkinson Microwave Anisotropy Probe (WMAP), 2001-2010</a:t>
            </a:r>
          </a:p>
          <a:p>
            <a:r>
              <a:rPr lang="en-US" dirty="0"/>
              <a:t>First results 2003, ”Final” results ~2009.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lanck_cmb.jpg">
            <a:extLst>
              <a:ext uri="{FF2B5EF4-FFF2-40B4-BE49-F238E27FC236}">
                <a16:creationId xmlns:a16="http://schemas.microsoft.com/office/drawing/2014/main" id="{0EF6D89D-D384-A84D-BDDF-946BEE0C4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0775"/>
            <a:ext cx="91440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302F35-179E-0E93-2DC9-301622552FEB}"/>
              </a:ext>
            </a:extLst>
          </p:cNvPr>
          <p:cNvSpPr txBox="1"/>
          <p:nvPr/>
        </p:nvSpPr>
        <p:spPr>
          <a:xfrm>
            <a:off x="685800" y="6019800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Planck CMB mission, 2009-2013  [“Final” results ~ 2018]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extLst>
              <a:ext uri="{FF2B5EF4-FFF2-40B4-BE49-F238E27FC236}">
                <a16:creationId xmlns:a16="http://schemas.microsoft.com/office/drawing/2014/main" id="{C144DCE2-413C-FB44-A74B-787AA4C4A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686800" cy="54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DF974C-9A5C-EC64-2B38-40EF5BC16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931194"/>
            <a:ext cx="3009900" cy="1422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1CD8B3-A185-D154-AB71-E45A7EE9E95B}"/>
              </a:ext>
            </a:extLst>
          </p:cNvPr>
          <p:cNvSpPr txBox="1"/>
          <p:nvPr/>
        </p:nvSpPr>
        <p:spPr>
          <a:xfrm>
            <a:off x="4953000" y="3429000"/>
            <a:ext cx="3314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Qualitatively: Mean-squared temperature fluctuation on angular scale 200/l degrees.</a:t>
            </a:r>
          </a:p>
        </p:txBody>
      </p:sp>
    </p:spTree>
    <p:extLst>
      <p:ext uri="{BB962C8B-B14F-4D97-AF65-F5344CB8AC3E}">
        <p14:creationId xmlns:p14="http://schemas.microsoft.com/office/powerpoint/2010/main" val="3051986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AB58A2-D576-9FCC-4DD2-175B50196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80" y="325297"/>
            <a:ext cx="4191001" cy="37212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9DD20F-80D8-51EB-C54A-2386CA909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173" y="343624"/>
            <a:ext cx="4569627" cy="3638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27349C-8258-4516-7087-60A709F6D135}"/>
              </a:ext>
            </a:extLst>
          </p:cNvPr>
          <p:cNvSpPr txBox="1"/>
          <p:nvPr/>
        </p:nvSpPr>
        <p:spPr>
          <a:xfrm>
            <a:off x="304800" y="4419600"/>
            <a:ext cx="4193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Hu, Sugiyama, &amp; Silk </a:t>
            </a:r>
          </a:p>
          <a:p>
            <a:r>
              <a:rPr lang="en-US" dirty="0"/>
              <a:t>Astro-</a:t>
            </a:r>
            <a:r>
              <a:rPr lang="en-US" dirty="0" err="1"/>
              <a:t>ph</a:t>
            </a:r>
            <a:r>
              <a:rPr lang="en-US" dirty="0"/>
              <a:t>/9504057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35F4BC-C51A-D57E-C7CF-0C92B38EBD54}"/>
              </a:ext>
            </a:extLst>
          </p:cNvPr>
          <p:cNvSpPr txBox="1"/>
          <p:nvPr/>
        </p:nvSpPr>
        <p:spPr>
          <a:xfrm>
            <a:off x="4572000" y="44958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Nature, 386, 37, March 6 1997</a:t>
            </a:r>
          </a:p>
        </p:txBody>
      </p:sp>
    </p:spTree>
    <p:extLst>
      <p:ext uri="{BB962C8B-B14F-4D97-AF65-F5344CB8AC3E}">
        <p14:creationId xmlns:p14="http://schemas.microsoft.com/office/powerpoint/2010/main" val="1601787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59241-EBED-44BE-653E-21D9AD749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08F855-7424-B2CB-FE55-B5860D221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80" y="325297"/>
            <a:ext cx="6074620" cy="53937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3D0135-CC1B-9E11-2710-B8999C70A517}"/>
              </a:ext>
            </a:extLst>
          </p:cNvPr>
          <p:cNvSpPr txBox="1"/>
          <p:nvPr/>
        </p:nvSpPr>
        <p:spPr>
          <a:xfrm>
            <a:off x="203238" y="5824817"/>
            <a:ext cx="764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Hu, Sugiyama, &amp; Silk  Astro-</a:t>
            </a:r>
            <a:r>
              <a:rPr lang="en-US" dirty="0" err="1"/>
              <a:t>ph</a:t>
            </a:r>
            <a:r>
              <a:rPr lang="en-US" dirty="0"/>
              <a:t>/9504057</a:t>
            </a:r>
          </a:p>
        </p:txBody>
      </p:sp>
    </p:spTree>
    <p:extLst>
      <p:ext uri="{BB962C8B-B14F-4D97-AF65-F5344CB8AC3E}">
        <p14:creationId xmlns:p14="http://schemas.microsoft.com/office/powerpoint/2010/main" val="223291234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6768</TotalTime>
  <Words>105</Words>
  <Application>Microsoft Macintosh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Ohio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2: Motion of the Stars and Sun</dc:title>
  <dc:creator>David Weinberg</dc:creator>
  <cp:lastModifiedBy>Weinberg, David</cp:lastModifiedBy>
  <cp:revision>192</cp:revision>
  <cp:lastPrinted>2006-06-06T16:41:15Z</cp:lastPrinted>
  <dcterms:created xsi:type="dcterms:W3CDTF">2013-03-28T13:50:00Z</dcterms:created>
  <dcterms:modified xsi:type="dcterms:W3CDTF">2026-04-12T23:43:20Z</dcterms:modified>
</cp:coreProperties>
</file>